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sitiodiplomad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itiodiplomado/pdf/1%20CARIES%20DENTAL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hyperlink" Target="https://www.apache.org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://localhost/sitiodiplomad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sitiodiplomado/ResinaVideo1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://localhost/sitiodiplomado/quizes/Quiz_2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://localhost/SITIO_MY_TMS/agregarasignatura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SITIO_MY_TMS/menuPrincipal.php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://localhost/SITIO_MY_TMS/Asignaturas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0019" y="2766957"/>
            <a:ext cx="9334004" cy="1034504"/>
          </a:xfrm>
        </p:spPr>
        <p:txBody>
          <a:bodyPr/>
          <a:lstStyle/>
          <a:p>
            <a:r>
              <a:rPr lang="es-MX" sz="4000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ATENCIÓN A LA CARIES TEMPRANA</a:t>
            </a:r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03271" y="3895106"/>
            <a:ext cx="3776353" cy="1662546"/>
          </a:xfrm>
        </p:spPr>
        <p:txBody>
          <a:bodyPr>
            <a:noAutofit/>
          </a:bodyPr>
          <a:lstStyle/>
          <a:p>
            <a:endParaRPr lang="es-MX" sz="1100" dirty="0" smtClean="0"/>
          </a:p>
          <a:p>
            <a:endParaRPr lang="es-MX" sz="1100" dirty="0"/>
          </a:p>
          <a:p>
            <a:pPr algn="l"/>
            <a:r>
              <a:rPr lang="es-MX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Barbosa Méndez María Luisa</a:t>
            </a:r>
          </a:p>
          <a:p>
            <a:pPr algn="l"/>
            <a:r>
              <a:rPr lang="es-MX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Colín Cabello Luz María</a:t>
            </a:r>
          </a:p>
          <a:p>
            <a:pPr algn="l"/>
            <a:r>
              <a:rPr lang="es-MX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Maza Casas Lamberto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5369" y="1288090"/>
            <a:ext cx="9088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400" b="1" dirty="0">
                <a:latin typeface="Arial Narrow" panose="020B0606020202030204" pitchFamily="34" charset="0"/>
              </a:rPr>
              <a:t>Diplomado en Aplicaciones Informáticas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88229" y="636517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1 de Julio de 2017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9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9600" dirty="0" smtClean="0"/>
              <a:t>¡¡¡GRACIAS!!!</a:t>
            </a:r>
            <a:endParaRPr lang="es-MX" sz="9600" dirty="0"/>
          </a:p>
        </p:txBody>
      </p:sp>
    </p:spTree>
    <p:extLst>
      <p:ext uri="{BB962C8B-B14F-4D97-AF65-F5344CB8AC3E}">
        <p14:creationId xmlns:p14="http://schemas.microsoft.com/office/powerpoint/2010/main" val="39538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Autofit/>
          </a:bodyPr>
          <a:lstStyle/>
          <a:p>
            <a:r>
              <a:rPr lang="es-MX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341912"/>
            <a:ext cx="8596668" cy="520139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Elección</a:t>
            </a:r>
            <a:r>
              <a:rPr lang="es-MX" sz="3200" b="1" dirty="0" smtClean="0"/>
              <a:t> del tema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Aplicaciones potenciales de lo aprendido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Las herramientas elegidas para desarrollo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Motivaciones para elegir herramientas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Impacto  y alcances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Aplicación en la labor docente  </a:t>
            </a:r>
          </a:p>
          <a:p>
            <a:pPr>
              <a:buFont typeface="+mj-lt"/>
              <a:buAutoNum type="arabicPeriod"/>
            </a:pPr>
            <a:r>
              <a:rPr lang="es-MX" sz="3200" b="1" dirty="0" smtClean="0"/>
              <a:t>Aplicación del trabajo en otras disciplinas</a:t>
            </a:r>
          </a:p>
        </p:txBody>
      </p:sp>
    </p:spTree>
    <p:extLst>
      <p:ext uri="{BB962C8B-B14F-4D97-AF65-F5344CB8AC3E}">
        <p14:creationId xmlns:p14="http://schemas.microsoft.com/office/powerpoint/2010/main" val="19965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2954" y="237507"/>
            <a:ext cx="4987197" cy="678872"/>
          </a:xfrm>
        </p:spPr>
        <p:txBody>
          <a:bodyPr>
            <a:normAutofit fontScale="90000"/>
          </a:bodyPr>
          <a:lstStyle/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Elección del tema</a:t>
            </a: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129" y="819398"/>
            <a:ext cx="7030193" cy="702622"/>
          </a:xfrm>
        </p:spPr>
        <p:txBody>
          <a:bodyPr/>
          <a:lstStyle/>
          <a:p>
            <a:pPr marL="0" indent="0" algn="ctr">
              <a:buNone/>
            </a:pP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ATENCIÓN A LA CARIES TEMPRANA</a:t>
            </a:r>
          </a:p>
          <a:p>
            <a:pPr marL="0" indent="0" algn="ctr">
              <a:buNone/>
            </a:pP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" b="11775"/>
          <a:stretch/>
        </p:blipFill>
        <p:spPr>
          <a:xfrm>
            <a:off x="522954" y="1522019"/>
            <a:ext cx="8055622" cy="521587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155875" y="2553195"/>
            <a:ext cx="261001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Necesidad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Alumnos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Docentes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Población abierta</a:t>
            </a: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261" y="526475"/>
            <a:ext cx="9405256" cy="518556"/>
          </a:xfrm>
        </p:spPr>
        <p:txBody>
          <a:bodyPr>
            <a:normAutofit fontScale="90000"/>
          </a:bodyPr>
          <a:lstStyle/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Aplicaciones potenciales de lo aprendido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84" y="1270000"/>
            <a:ext cx="7958518" cy="447448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975668" y="6210795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Material didáctico</a:t>
            </a: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450" y="339023"/>
            <a:ext cx="9618492" cy="762122"/>
          </a:xfrm>
        </p:spPr>
        <p:txBody>
          <a:bodyPr>
            <a:no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Las herramientas elegidas para desarrollo</a:t>
            </a:r>
            <a:b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53" y="1175658"/>
            <a:ext cx="2399136" cy="18454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08" y="1175658"/>
            <a:ext cx="2444161" cy="18690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443" y="3694221"/>
            <a:ext cx="2281778" cy="17797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8787"/>
            <a:ext cx="2471637" cy="18454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849" y="3227672"/>
            <a:ext cx="2515655" cy="168771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946" y="1175658"/>
            <a:ext cx="2508479" cy="18690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315" y="3422865"/>
            <a:ext cx="2386803" cy="171129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9605" y="1127959"/>
            <a:ext cx="2077888" cy="1893187"/>
          </a:xfrm>
          <a:prstGeom prst="rect">
            <a:avLst/>
          </a:prstGeom>
        </p:spPr>
      </p:pic>
      <p:pic>
        <p:nvPicPr>
          <p:cNvPr id="13" name="Imagen 1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334" y="5536987"/>
            <a:ext cx="7133736" cy="11800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5160" y="5325104"/>
            <a:ext cx="2340666" cy="160378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537306" y="62820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XAMPP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828372" y="309970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Mobile Media </a:t>
            </a:r>
            <a:r>
              <a:rPr lang="es-MX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Converter</a:t>
            </a:r>
            <a:endParaRPr lang="es-MX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Convertidor de videos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77334" y="5069118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Hot </a:t>
            </a:r>
            <a:r>
              <a:rPr lang="es-MX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Potatoes</a:t>
            </a:r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s-MX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JQuiz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8583" y="490850"/>
            <a:ext cx="8596668" cy="744187"/>
          </a:xfrm>
        </p:spPr>
        <p:txBody>
          <a:bodyPr>
            <a:normAutofit fontScale="90000"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Motivaciones para elegir herramientas</a:t>
            </a:r>
            <a:r>
              <a:rPr lang="es-MX" b="1" dirty="0"/>
              <a:t/>
            </a:r>
            <a:br>
              <a:rPr lang="es-MX" b="1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48790"/>
            <a:ext cx="8596668" cy="4845132"/>
          </a:xfrm>
        </p:spPr>
        <p:txBody>
          <a:bodyPr>
            <a:normAutofit/>
          </a:bodyPr>
          <a:lstStyle/>
          <a:p>
            <a:r>
              <a:rPr lang="es-MX" sz="2200" b="1" smtClean="0">
                <a:latin typeface="Arial" panose="020B0604020202020204" pitchFamily="34" charset="0"/>
                <a:cs typeface="Arial" panose="020B0604020202020204" pitchFamily="34" charset="0"/>
              </a:rPr>
              <a:t>Familiaridad 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</a:p>
          <a:p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Microsoft Word </a:t>
            </a:r>
          </a:p>
          <a:p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Omnipresencia 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del formato 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PDF </a:t>
            </a:r>
          </a:p>
          <a:p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Converter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por facilidad de uso</a:t>
            </a:r>
          </a:p>
          <a:p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Hot 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Potatoes-JQuiz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 permite crear de manera ágil cuestionarios (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quizes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Tube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Catcher</a:t>
            </a:r>
            <a:r>
              <a:rPr lang="es-MX" sz="2200" b="1" dirty="0">
                <a:latin typeface="Arial" panose="020B0604020202020204" pitchFamily="34" charset="0"/>
                <a:cs typeface="Arial" panose="020B0604020202020204" pitchFamily="34" charset="0"/>
              </a:rPr>
              <a:t> para convertir los videos del formato MP4 a 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FLV (para </a:t>
            </a:r>
            <a:r>
              <a:rPr lang="es-MX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dreamweaver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s-MX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Dreamweaver</a:t>
            </a:r>
            <a:r>
              <a:rPr lang="es-MX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nos pareció mas cómodo (no requiere internet para desarrollar) </a:t>
            </a:r>
          </a:p>
          <a:p>
            <a:pPr marL="0" indent="0">
              <a:buNone/>
            </a:pPr>
            <a:r>
              <a:rPr lang="es-MX" dirty="0" smtClean="0"/>
              <a:t> 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45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403761"/>
            <a:ext cx="8596668" cy="1080655"/>
          </a:xfrm>
        </p:spPr>
        <p:txBody>
          <a:bodyPr>
            <a:no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Impacto  y alcances</a:t>
            </a:r>
            <a:r>
              <a:rPr lang="es-MX" b="1" dirty="0"/>
              <a:t/>
            </a:r>
            <a:br>
              <a:rPr lang="es-MX" b="1" dirty="0"/>
            </a:b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61" y="3944453"/>
            <a:ext cx="2799479" cy="26066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2" y="1484416"/>
            <a:ext cx="4016767" cy="3401586"/>
          </a:xfrm>
          <a:prstGeom prst="rect">
            <a:avLst/>
          </a:prstGeom>
        </p:spPr>
      </p:pic>
      <p:pic>
        <p:nvPicPr>
          <p:cNvPr id="12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5112" y="1114744"/>
            <a:ext cx="2459662" cy="3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407725"/>
            <a:ext cx="8596668" cy="506681"/>
          </a:xfrm>
        </p:spPr>
        <p:txBody>
          <a:bodyPr>
            <a:no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Aplicación en la labor docente</a:t>
            </a:r>
          </a:p>
        </p:txBody>
      </p:sp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196" y="1270000"/>
            <a:ext cx="4498472" cy="2529156"/>
          </a:xfrm>
          <a:prstGeom prst="rect">
            <a:avLst/>
          </a:prstGeom>
        </p:spPr>
      </p:pic>
      <p:pic>
        <p:nvPicPr>
          <p:cNvPr id="5" name="Imagen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947" y="1270000"/>
            <a:ext cx="4495529" cy="2527501"/>
          </a:xfrm>
          <a:prstGeom prst="rect">
            <a:avLst/>
          </a:prstGeom>
        </p:spPr>
      </p:pic>
      <p:pic>
        <p:nvPicPr>
          <p:cNvPr id="6" name="Imagen 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t="-9291" b="9291"/>
          <a:stretch/>
        </p:blipFill>
        <p:spPr>
          <a:xfrm>
            <a:off x="2726432" y="3472061"/>
            <a:ext cx="5846560" cy="328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702" y="407725"/>
            <a:ext cx="9440443" cy="660400"/>
          </a:xfrm>
        </p:spPr>
        <p:txBody>
          <a:bodyPr>
            <a:normAutofit fontScale="90000"/>
          </a:bodyPr>
          <a:lstStyle/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Aplicación del trabajo en otras disciplinas</a:t>
            </a:r>
            <a:r>
              <a:rPr lang="es-MX" b="1" dirty="0"/>
              <a:t/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71" b="49970"/>
          <a:stretch/>
        </p:blipFill>
        <p:spPr>
          <a:xfrm>
            <a:off x="4717714" y="3952477"/>
            <a:ext cx="7123104" cy="2103938"/>
          </a:xfrm>
          <a:prstGeom prst="rect">
            <a:avLst/>
          </a:prstGeom>
        </p:spPr>
      </p:pic>
      <p:pic>
        <p:nvPicPr>
          <p:cNvPr id="5" name="Imagen 4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4729" t="347" r="57622" b="45061"/>
          <a:stretch/>
        </p:blipFill>
        <p:spPr>
          <a:xfrm>
            <a:off x="273936" y="3692283"/>
            <a:ext cx="3883230" cy="3165717"/>
          </a:xfrm>
          <a:prstGeom prst="rect">
            <a:avLst/>
          </a:prstGeom>
        </p:spPr>
      </p:pic>
      <p:pic>
        <p:nvPicPr>
          <p:cNvPr id="6" name="Imagen 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4613" b="58058"/>
          <a:stretch/>
        </p:blipFill>
        <p:spPr>
          <a:xfrm>
            <a:off x="2070014" y="1270000"/>
            <a:ext cx="9604244" cy="23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</TotalTime>
  <Words>170</Words>
  <Application>Microsoft Office PowerPoint</Application>
  <PresentationFormat>Panorámica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Arial Narrow</vt:lpstr>
      <vt:lpstr>Trebuchet MS</vt:lpstr>
      <vt:lpstr>Wingdings 3</vt:lpstr>
      <vt:lpstr>Faceta</vt:lpstr>
      <vt:lpstr>ATENCIÓN A LA CARIES TEMPRANA</vt:lpstr>
      <vt:lpstr>CONTENIDO</vt:lpstr>
      <vt:lpstr>Elección del tema</vt:lpstr>
      <vt:lpstr>Aplicaciones potenciales de lo aprendido </vt:lpstr>
      <vt:lpstr>Las herramientas elegidas para desarrollo </vt:lpstr>
      <vt:lpstr>Motivaciones para elegir herramientas </vt:lpstr>
      <vt:lpstr>Impacto  y alcances </vt:lpstr>
      <vt:lpstr>Aplicación en la labor docente</vt:lpstr>
      <vt:lpstr>Aplicación del trabajo en otras disciplinas 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ATENCIÓN A LA CARIES TEMPRANA</dc:title>
  <dc:creator>Toshiba</dc:creator>
  <cp:lastModifiedBy>Toshiba</cp:lastModifiedBy>
  <cp:revision>24</cp:revision>
  <dcterms:created xsi:type="dcterms:W3CDTF">2017-06-29T19:37:27Z</dcterms:created>
  <dcterms:modified xsi:type="dcterms:W3CDTF">2017-07-01T11:02:44Z</dcterms:modified>
</cp:coreProperties>
</file>